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3276"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DA83-CC9E-438C-B139-58851891AA6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283034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DA83-CC9E-438C-B139-58851891AA6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69304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DA83-CC9E-438C-B139-58851891AA6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324621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DA83-CC9E-438C-B139-58851891AA6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225668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DA83-CC9E-438C-B139-58851891AA6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345811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DA83-CC9E-438C-B139-58851891AA6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272864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DA83-CC9E-438C-B139-58851891AA6B}" type="datetimeFigureOut">
              <a:rPr lang="en-US" smtClean="0"/>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353281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DA83-CC9E-438C-B139-58851891AA6B}" type="datetimeFigureOut">
              <a:rPr lang="en-US" smtClean="0"/>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422042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DA83-CC9E-438C-B139-58851891AA6B}" type="datetimeFigureOut">
              <a:rPr lang="en-US" smtClean="0"/>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49131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DA83-CC9E-438C-B139-58851891AA6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173316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DA83-CC9E-438C-B139-58851891AA6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AADCB-C3C2-4151-8CA6-86D64C3E5363}" type="slidenum">
              <a:rPr lang="en-US" smtClean="0"/>
              <a:t>‹#›</a:t>
            </a:fld>
            <a:endParaRPr lang="en-US"/>
          </a:p>
        </p:txBody>
      </p:sp>
    </p:spTree>
    <p:extLst>
      <p:ext uri="{BB962C8B-B14F-4D97-AF65-F5344CB8AC3E}">
        <p14:creationId xmlns:p14="http://schemas.microsoft.com/office/powerpoint/2010/main" val="143736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1CDDA83-CC9E-438C-B139-58851891AA6B}" type="datetimeFigureOut">
              <a:rPr lang="en-US" smtClean="0"/>
              <a:t>10/15/2013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52AADCB-C3C2-4151-8CA6-86D64C3E5363}" type="slidenum">
              <a:rPr lang="en-US" smtClean="0"/>
              <a:t>‹#›</a:t>
            </a:fld>
            <a:endParaRPr lang="en-US"/>
          </a:p>
        </p:txBody>
      </p:sp>
    </p:spTree>
    <p:extLst>
      <p:ext uri="{BB962C8B-B14F-4D97-AF65-F5344CB8AC3E}">
        <p14:creationId xmlns:p14="http://schemas.microsoft.com/office/powerpoint/2010/main" val="2618971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ome Desktop\Pictures\VCA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91816"/>
            <a:ext cx="1266029" cy="10803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1524000"/>
            <a:ext cx="6172200" cy="7140416"/>
          </a:xfrm>
          <a:prstGeom prst="rect">
            <a:avLst/>
          </a:prstGeom>
          <a:noFill/>
        </p:spPr>
        <p:txBody>
          <a:bodyPr wrap="square" rtlCol="0">
            <a:spAutoFit/>
          </a:bodyPr>
          <a:lstStyle/>
          <a:p>
            <a:r>
              <a:rPr lang="en-US" sz="1200" dirty="0" smtClean="0"/>
              <a:t>Dear Local Business Owner:</a:t>
            </a:r>
          </a:p>
          <a:p>
            <a:endParaRPr lang="en-US" sz="1200" dirty="0" smtClean="0"/>
          </a:p>
          <a:p>
            <a:r>
              <a:rPr lang="en-US" sz="1200" dirty="0" smtClean="0"/>
              <a:t>Vegas Cheer Authority (VCA)is a locally owned all-star cheerleading gym in North Las Vegas. It is in its fifth year of operation and has grown from two teams to 14 teams with over 200 athletes from around the Las Vegas valley. Our </a:t>
            </a:r>
            <a:r>
              <a:rPr lang="en-US" sz="1200" smtClean="0"/>
              <a:t>athletes </a:t>
            </a:r>
            <a:r>
              <a:rPr lang="en-US" sz="1200" smtClean="0"/>
              <a:t>perform </a:t>
            </a:r>
            <a:r>
              <a:rPr lang="en-US" sz="1200" dirty="0" smtClean="0"/>
              <a:t>in ten competitions, from November through April, five of which are out of state. </a:t>
            </a:r>
          </a:p>
          <a:p>
            <a:endParaRPr lang="en-US" sz="1200" dirty="0" smtClean="0"/>
          </a:p>
          <a:p>
            <a:r>
              <a:rPr lang="en-US" sz="1200" dirty="0" smtClean="0"/>
              <a:t>We are requesting your help in donating money and/or items for our gift basket raffle during our Halloween Trunk or Treat event. During the fall season, the VCA Booster Club puts on this event to thank the athletes for all of their hard work and dedication.  We provide games, trick-or-treating and a gift basket raffle. If you could help us with any donation to be used towards these gift baskets, it will be greatly appreciated!  Your donation is completely tax deductible and serves as an excellent opportunity to mentor these young athletes and to give back to your community.</a:t>
            </a:r>
          </a:p>
          <a:p>
            <a:endParaRPr lang="en-US" sz="1200" dirty="0" smtClean="0"/>
          </a:p>
          <a:p>
            <a:r>
              <a:rPr lang="en-US" sz="1200" dirty="0" smtClean="0"/>
              <a:t>VCA athletes participate in numerous local community charity events such as the Run Walk Roll Against Bullying, Making Strides Against Breast Cancer, Walk Now for Autism Speaks,  and Light the Night Walk.  VCA also sponsors an annual blood drive, school supply drive, a toy drive, and a bottled water drive.  Our own Cheer for Charity event, held at Cheyenne High School on Saturday, November 9</a:t>
            </a:r>
            <a:r>
              <a:rPr lang="en-US" sz="1200" baseline="30000" dirty="0" smtClean="0"/>
              <a:t>th</a:t>
            </a:r>
            <a:r>
              <a:rPr lang="en-US" sz="1200" dirty="0" smtClean="0"/>
              <a:t>, also supports a great cause.  Our athletes will be performing their competition routines in exchange for donations of canned goods.  All of the proceeds for this event will go  to the Las Vegas Rescue Mission.</a:t>
            </a:r>
          </a:p>
          <a:p>
            <a:endParaRPr lang="en-US" sz="1200" dirty="0"/>
          </a:p>
          <a:p>
            <a:r>
              <a:rPr lang="en-US" sz="1200" dirty="0" smtClean="0"/>
              <a:t>The VCA </a:t>
            </a:r>
            <a:r>
              <a:rPr lang="en-US" sz="1200" dirty="0"/>
              <a:t>Booster Club is a 501(c)(3) non-profit organization that provides support for all student athletes of Vegas Cheer Authority, while promoting all-star cheerleading in the State of Nevada. The VCA Booster Club is organized exclusively for charitable and educational purposes as specified in Section 501(c)(3) of the Internal Revenue Code. </a:t>
            </a:r>
            <a:r>
              <a:rPr lang="en-US" sz="1200" b="1" dirty="0"/>
              <a:t/>
            </a:r>
            <a:br>
              <a:rPr lang="en-US" sz="1200" b="1" dirty="0"/>
            </a:br>
            <a:r>
              <a:rPr lang="en-US" sz="1200" b="1" dirty="0"/>
              <a:t/>
            </a:r>
            <a:br>
              <a:rPr lang="en-US" sz="1200" b="1" dirty="0"/>
            </a:br>
            <a:r>
              <a:rPr lang="en-US" sz="1200" dirty="0"/>
              <a:t>The VCA Booster Club is committed and dedicated to supporting all student athletes of Vegas Cheer Authority through collaborated fundraising efforts so each athlete may realize their fullest potential while striving for athletic excellence</a:t>
            </a:r>
            <a:r>
              <a:rPr lang="en-US" sz="1200" dirty="0" smtClean="0"/>
              <a:t>.</a:t>
            </a:r>
          </a:p>
          <a:p>
            <a:endParaRPr lang="en-US" sz="1200" dirty="0"/>
          </a:p>
          <a:p>
            <a:r>
              <a:rPr lang="en-US" sz="1200" dirty="0" smtClean="0"/>
              <a:t>Thank you for your consideration in supporting Vegas Cheer Authority!</a:t>
            </a:r>
          </a:p>
          <a:p>
            <a:endParaRPr lang="en-US" sz="1200" dirty="0" smtClean="0"/>
          </a:p>
          <a:p>
            <a:r>
              <a:rPr lang="en-US" sz="1200" dirty="0" smtClean="0"/>
              <a:t>Sincerely,</a:t>
            </a:r>
          </a:p>
          <a:p>
            <a:endParaRPr lang="en-US" sz="1200" dirty="0"/>
          </a:p>
          <a:p>
            <a:endParaRPr lang="en-US" sz="1200" dirty="0" smtClean="0"/>
          </a:p>
          <a:p>
            <a:r>
              <a:rPr lang="en-US" sz="1200" dirty="0" smtClean="0"/>
              <a:t>Angela Mayer   VCA Booster Club Director</a:t>
            </a:r>
            <a:r>
              <a:rPr lang="en-US" sz="1400" dirty="0"/>
              <a:t/>
            </a:r>
            <a:br>
              <a:rPr lang="en-US" sz="1400" dirty="0"/>
            </a:br>
            <a:endParaRPr lang="en-US" sz="1400" dirty="0"/>
          </a:p>
        </p:txBody>
      </p:sp>
      <p:sp>
        <p:nvSpPr>
          <p:cNvPr id="6" name="TextBox 5"/>
          <p:cNvSpPr txBox="1"/>
          <p:nvPr/>
        </p:nvSpPr>
        <p:spPr>
          <a:xfrm>
            <a:off x="3962400" y="457200"/>
            <a:ext cx="2514600" cy="646331"/>
          </a:xfrm>
          <a:prstGeom prst="rect">
            <a:avLst/>
          </a:prstGeom>
          <a:noFill/>
        </p:spPr>
        <p:txBody>
          <a:bodyPr wrap="square" rtlCol="0">
            <a:spAutoFit/>
          </a:bodyPr>
          <a:lstStyle/>
          <a:p>
            <a:pPr algn="r"/>
            <a:r>
              <a:rPr lang="en-US" sz="1200" dirty="0" smtClean="0"/>
              <a:t>Vegas Cheer Authority</a:t>
            </a:r>
          </a:p>
          <a:p>
            <a:pPr algn="r"/>
            <a:r>
              <a:rPr lang="en-US" sz="1200" dirty="0" smtClean="0"/>
              <a:t>3630 N 5</a:t>
            </a:r>
            <a:r>
              <a:rPr lang="en-US" sz="1200" baseline="30000" dirty="0" smtClean="0"/>
              <a:t>th</a:t>
            </a:r>
            <a:r>
              <a:rPr lang="en-US" sz="1200" dirty="0" smtClean="0"/>
              <a:t> Street </a:t>
            </a:r>
            <a:r>
              <a:rPr lang="en-US" sz="1200" dirty="0" err="1" smtClean="0"/>
              <a:t>Ste</a:t>
            </a:r>
            <a:r>
              <a:rPr lang="en-US" sz="1200" dirty="0" smtClean="0"/>
              <a:t> 100</a:t>
            </a:r>
          </a:p>
          <a:p>
            <a:pPr algn="r"/>
            <a:r>
              <a:rPr lang="en-US" sz="1200" dirty="0" smtClean="0"/>
              <a:t>North Las Vegas NV 89032</a:t>
            </a:r>
            <a:endParaRPr lang="en-US" sz="1200" dirty="0"/>
          </a:p>
        </p:txBody>
      </p:sp>
    </p:spTree>
    <p:extLst>
      <p:ext uri="{BB962C8B-B14F-4D97-AF65-F5344CB8AC3E}">
        <p14:creationId xmlns:p14="http://schemas.microsoft.com/office/powerpoint/2010/main" val="393424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364</Words>
  <Application>Microsoft Office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 Desktop</dc:creator>
  <cp:lastModifiedBy>Home Desktop</cp:lastModifiedBy>
  <cp:revision>12</cp:revision>
  <cp:lastPrinted>2013-10-16T02:02:03Z</cp:lastPrinted>
  <dcterms:created xsi:type="dcterms:W3CDTF">2013-10-16T00:05:14Z</dcterms:created>
  <dcterms:modified xsi:type="dcterms:W3CDTF">2013-10-16T02:17:31Z</dcterms:modified>
</cp:coreProperties>
</file>